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1"/>
  </p:notesMasterIdLst>
  <p:sldIdLst>
    <p:sldId id="256" r:id="rId2"/>
    <p:sldId id="317" r:id="rId3"/>
    <p:sldId id="319" r:id="rId4"/>
    <p:sldId id="320" r:id="rId5"/>
    <p:sldId id="321" r:id="rId6"/>
    <p:sldId id="322" r:id="rId7"/>
    <p:sldId id="318" r:id="rId8"/>
    <p:sldId id="257" r:id="rId9"/>
    <p:sldId id="323" r:id="rId10"/>
    <p:sldId id="328" r:id="rId11"/>
    <p:sldId id="333" r:id="rId12"/>
    <p:sldId id="329" r:id="rId13"/>
    <p:sldId id="334" r:id="rId14"/>
    <p:sldId id="324" r:id="rId15"/>
    <p:sldId id="316" r:id="rId16"/>
    <p:sldId id="330" r:id="rId17"/>
    <p:sldId id="331" r:id="rId18"/>
    <p:sldId id="332" r:id="rId19"/>
    <p:sldId id="315" r:id="rId20"/>
  </p:sldIdLst>
  <p:sldSz cx="24384000" cy="13716000"/>
  <p:notesSz cx="6858000" cy="9144000"/>
  <p:defaultTextStyle>
    <a:defPPr>
      <a:defRPr lang="en-US"/>
    </a:defPPr>
    <a:lvl1pPr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indent="2286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indent="4572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indent="6858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indent="9144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809B"/>
    <a:srgbClr val="AA88B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54" d="100"/>
          <a:sy n="54" d="100"/>
        </p:scale>
        <p:origin x="320" y="56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17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Shape 18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8797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33107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931352" y="3743588"/>
            <a:ext cx="4866312" cy="34258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946485" y="3743587"/>
            <a:ext cx="4866312" cy="34258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7809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0643558" y="1899088"/>
            <a:ext cx="11187778" cy="552206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552535" y="7408440"/>
            <a:ext cx="8102559" cy="442110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6651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261928" y="2113044"/>
            <a:ext cx="5720690" cy="5080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8535728" y="2113044"/>
            <a:ext cx="5720690" cy="5080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45214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0407528" y="1180504"/>
            <a:ext cx="5815177" cy="1135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511996" y="1180503"/>
            <a:ext cx="5815177" cy="1135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4477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211254" y="8091975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331718" y="8091974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 dirty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6452183" y="8091973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297137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1626658"/>
            <a:ext cx="12345989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345989" y="1626658"/>
            <a:ext cx="3858484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6204473" y="1626658"/>
            <a:ext cx="4171818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20376291" y="1626658"/>
            <a:ext cx="4007709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622087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4107322" y="741087"/>
            <a:ext cx="7935281" cy="5288114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864068" y="3179445"/>
            <a:ext cx="3967641" cy="284975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4107321" y="6317053"/>
            <a:ext cx="4965900" cy="665786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9348834" y="6317053"/>
            <a:ext cx="2693769" cy="2835787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69143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9143889" y="5835195"/>
            <a:ext cx="13004801" cy="656475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489091" y="1316093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9143889" y="1316092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798690" y="1316091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226211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564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460230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9778999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7097767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92468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661717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23972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016716" y="7869104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497801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016716" y="5329106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01524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407808" y="5329106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34775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303690" y="6362038"/>
            <a:ext cx="9776752" cy="357836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54650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413691" y="1199951"/>
            <a:ext cx="6376051" cy="1131619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426854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4171950" y="5868310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0013951" y="5868310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767049" y="5868309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450442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129955" y="2138560"/>
            <a:ext cx="13657827" cy="94390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455725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401622" y="2138560"/>
            <a:ext cx="6293548" cy="94390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631747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0810147" y="2003094"/>
            <a:ext cx="5235852" cy="785271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7147446" y="2003094"/>
            <a:ext cx="5235852" cy="785271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139961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593746" y="4039510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2435746" y="4039509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8188846" y="4039508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788072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2957688" y="1180504"/>
            <a:ext cx="9128885" cy="1135500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7685869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135613" y="1208153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5424479" y="1208151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0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424479" y="5204419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图片占位符 7"/>
          <p:cNvSpPr>
            <a:spLocks noGrp="1"/>
          </p:cNvSpPr>
          <p:nvPr>
            <p:ph type="pic" sz="quarter" idx="17"/>
          </p:nvPr>
        </p:nvSpPr>
        <p:spPr>
          <a:xfrm>
            <a:off x="7135613" y="5204418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图片占位符 7"/>
          <p:cNvSpPr>
            <a:spLocks noGrp="1"/>
          </p:cNvSpPr>
          <p:nvPr>
            <p:ph type="pic" sz="quarter" idx="18"/>
          </p:nvPr>
        </p:nvSpPr>
        <p:spPr>
          <a:xfrm>
            <a:off x="7135613" y="9200686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3" name="图片占位符 7"/>
          <p:cNvSpPr>
            <a:spLocks noGrp="1"/>
          </p:cNvSpPr>
          <p:nvPr>
            <p:ph type="pic" sz="quarter" idx="19"/>
          </p:nvPr>
        </p:nvSpPr>
        <p:spPr>
          <a:xfrm>
            <a:off x="15424479" y="9200685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006211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5016300" y="6226807"/>
            <a:ext cx="14351345" cy="60871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15178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4523113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751177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84000" cy="704036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27902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1328400" y="-1"/>
            <a:ext cx="4830698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199046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8221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4708828" y="2870199"/>
            <a:ext cx="4432301" cy="78867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758903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518017" y="1896017"/>
            <a:ext cx="9110673" cy="514033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6339391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749193" y="4032317"/>
            <a:ext cx="7638434" cy="430968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9497280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3011510" y="3983004"/>
            <a:ext cx="8712201" cy="54022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8035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877639" y="1180504"/>
            <a:ext cx="9128885" cy="1135500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72529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823181" y="1577618"/>
            <a:ext cx="15960291" cy="99222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548217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574858" y="3191769"/>
            <a:ext cx="4011018" cy="71370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7823277" y="3191769"/>
            <a:ext cx="4011018" cy="71370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054147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4633254" y="2967417"/>
            <a:ext cx="6273946" cy="8317067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418364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3166339" y="6222926"/>
            <a:ext cx="9678472" cy="544414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950037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86755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3"/>
          </p:nvPr>
        </p:nvSpPr>
        <p:spPr>
          <a:xfrm>
            <a:off x="3851822" y="1471612"/>
            <a:ext cx="8683929" cy="1077288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23004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882305" y="1946329"/>
            <a:ext cx="6808454" cy="453806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8779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9308218" y="3298626"/>
            <a:ext cx="10680266" cy="711875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94556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2554070" y="885032"/>
            <a:ext cx="9316899" cy="12075319"/>
          </a:xfrm>
          <a:custGeom>
            <a:avLst/>
            <a:gdLst>
              <a:gd name="connsiteX0" fmla="*/ 3224150 w 9316899"/>
              <a:gd name="connsiteY0" fmla="*/ 4224093 h 12075319"/>
              <a:gd name="connsiteX1" fmla="*/ 4480675 w 9316899"/>
              <a:gd name="connsiteY1" fmla="*/ 4224093 h 12075319"/>
              <a:gd name="connsiteX2" fmla="*/ 4480675 w 9316899"/>
              <a:gd name="connsiteY2" fmla="*/ 12075319 h 12075319"/>
              <a:gd name="connsiteX3" fmla="*/ 3224150 w 9316899"/>
              <a:gd name="connsiteY3" fmla="*/ 12075319 h 12075319"/>
              <a:gd name="connsiteX4" fmla="*/ 6448299 w 9316899"/>
              <a:gd name="connsiteY4" fmla="*/ 2751550 h 12075319"/>
              <a:gd name="connsiteX5" fmla="*/ 7704823 w 9316899"/>
              <a:gd name="connsiteY5" fmla="*/ 2751550 h 12075319"/>
              <a:gd name="connsiteX6" fmla="*/ 7704823 w 9316899"/>
              <a:gd name="connsiteY6" fmla="*/ 10602776 h 12075319"/>
              <a:gd name="connsiteX7" fmla="*/ 6448299 w 9316899"/>
              <a:gd name="connsiteY7" fmla="*/ 10602776 h 12075319"/>
              <a:gd name="connsiteX8" fmla="*/ 8060375 w 9316899"/>
              <a:gd name="connsiteY8" fmla="*/ 1479798 h 12075319"/>
              <a:gd name="connsiteX9" fmla="*/ 9316899 w 9316899"/>
              <a:gd name="connsiteY9" fmla="*/ 1479798 h 12075319"/>
              <a:gd name="connsiteX10" fmla="*/ 9316899 w 9316899"/>
              <a:gd name="connsiteY10" fmla="*/ 9331024 h 12075319"/>
              <a:gd name="connsiteX11" fmla="*/ 8060375 w 9316899"/>
              <a:gd name="connsiteY11" fmla="*/ 9331024 h 12075319"/>
              <a:gd name="connsiteX12" fmla="*/ 4836225 w 9316899"/>
              <a:gd name="connsiteY12" fmla="*/ 1479798 h 12075319"/>
              <a:gd name="connsiteX13" fmla="*/ 6092749 w 9316899"/>
              <a:gd name="connsiteY13" fmla="*/ 1479798 h 12075319"/>
              <a:gd name="connsiteX14" fmla="*/ 6092749 w 9316899"/>
              <a:gd name="connsiteY14" fmla="*/ 9331024 h 12075319"/>
              <a:gd name="connsiteX15" fmla="*/ 4836225 w 9316899"/>
              <a:gd name="connsiteY15" fmla="*/ 9331024 h 12075319"/>
              <a:gd name="connsiteX16" fmla="*/ 0 w 9316899"/>
              <a:gd name="connsiteY16" fmla="*/ 1479797 h 12075319"/>
              <a:gd name="connsiteX17" fmla="*/ 1256524 w 9316899"/>
              <a:gd name="connsiteY17" fmla="*/ 1479797 h 12075319"/>
              <a:gd name="connsiteX18" fmla="*/ 1256524 w 9316899"/>
              <a:gd name="connsiteY18" fmla="*/ 9331024 h 12075319"/>
              <a:gd name="connsiteX19" fmla="*/ 0 w 9316899"/>
              <a:gd name="connsiteY19" fmla="*/ 9331024 h 12075319"/>
              <a:gd name="connsiteX20" fmla="*/ 1612075 w 9316899"/>
              <a:gd name="connsiteY20" fmla="*/ 0 h 12075319"/>
              <a:gd name="connsiteX21" fmla="*/ 2868599 w 9316899"/>
              <a:gd name="connsiteY21" fmla="*/ 0 h 12075319"/>
              <a:gd name="connsiteX22" fmla="*/ 2868599 w 9316899"/>
              <a:gd name="connsiteY22" fmla="*/ 7851227 h 12075319"/>
              <a:gd name="connsiteX23" fmla="*/ 1612075 w 9316899"/>
              <a:gd name="connsiteY23" fmla="*/ 7851227 h 12075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316899" h="12075319">
                <a:moveTo>
                  <a:pt x="3224150" y="4224093"/>
                </a:moveTo>
                <a:lnTo>
                  <a:pt x="4480675" y="4224093"/>
                </a:lnTo>
                <a:lnTo>
                  <a:pt x="4480675" y="12075319"/>
                </a:lnTo>
                <a:lnTo>
                  <a:pt x="3224150" y="12075319"/>
                </a:lnTo>
                <a:close/>
                <a:moveTo>
                  <a:pt x="6448299" y="2751550"/>
                </a:moveTo>
                <a:lnTo>
                  <a:pt x="7704823" y="2751550"/>
                </a:lnTo>
                <a:lnTo>
                  <a:pt x="7704823" y="10602776"/>
                </a:lnTo>
                <a:lnTo>
                  <a:pt x="6448299" y="10602776"/>
                </a:lnTo>
                <a:close/>
                <a:moveTo>
                  <a:pt x="8060375" y="1479798"/>
                </a:moveTo>
                <a:lnTo>
                  <a:pt x="9316899" y="1479798"/>
                </a:lnTo>
                <a:lnTo>
                  <a:pt x="9316899" y="9331024"/>
                </a:lnTo>
                <a:lnTo>
                  <a:pt x="8060375" y="9331024"/>
                </a:lnTo>
                <a:close/>
                <a:moveTo>
                  <a:pt x="4836225" y="1479798"/>
                </a:moveTo>
                <a:lnTo>
                  <a:pt x="6092749" y="1479798"/>
                </a:lnTo>
                <a:lnTo>
                  <a:pt x="6092749" y="9331024"/>
                </a:lnTo>
                <a:lnTo>
                  <a:pt x="4836225" y="9331024"/>
                </a:lnTo>
                <a:close/>
                <a:moveTo>
                  <a:pt x="0" y="1479797"/>
                </a:moveTo>
                <a:lnTo>
                  <a:pt x="1256524" y="1479797"/>
                </a:lnTo>
                <a:lnTo>
                  <a:pt x="1256524" y="9331024"/>
                </a:lnTo>
                <a:lnTo>
                  <a:pt x="0" y="9331024"/>
                </a:lnTo>
                <a:close/>
                <a:moveTo>
                  <a:pt x="1612075" y="0"/>
                </a:moveTo>
                <a:lnTo>
                  <a:pt x="2868599" y="0"/>
                </a:lnTo>
                <a:lnTo>
                  <a:pt x="2868599" y="7851227"/>
                </a:lnTo>
                <a:lnTo>
                  <a:pt x="1612075" y="7851227"/>
                </a:lnTo>
                <a:close/>
              </a:path>
            </a:pathLst>
          </a:custGeom>
          <a:solidFill>
            <a:srgbClr val="CBCBCB"/>
          </a:solidFill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241952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190749" y="1486135"/>
            <a:ext cx="10075618" cy="528908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7227548" y="4289586"/>
            <a:ext cx="4965821" cy="79402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09094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等线 Light" charset="0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等线" charset="0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等线" charset="0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等线" charset="0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等线" charset="0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等线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89" b="7557"/>
          <a:stretch/>
        </p:blipFill>
        <p:spPr bwMode="auto">
          <a:xfrm>
            <a:off x="1612232" y="5269832"/>
            <a:ext cx="20774526" cy="8446168"/>
          </a:xfrm>
          <a:custGeom>
            <a:avLst/>
            <a:gdLst>
              <a:gd name="T0" fmla="*/ 0 w 5173598"/>
              <a:gd name="T1" fmla="*/ 0 h 13716000"/>
              <a:gd name="T2" fmla="*/ 24384000 w 5173598"/>
              <a:gd name="T3" fmla="*/ 0 h 13716000"/>
              <a:gd name="T4" fmla="*/ 24384000 w 5173598"/>
              <a:gd name="T5" fmla="*/ 13716000 h 13716000"/>
              <a:gd name="T6" fmla="*/ 0 w 5173598"/>
              <a:gd name="T7" fmla="*/ 13716000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3076" name="Shape 22"/>
          <p:cNvSpPr>
            <a:spLocks noChangeShapeType="1"/>
          </p:cNvSpPr>
          <p:nvPr/>
        </p:nvSpPr>
        <p:spPr bwMode="auto">
          <a:xfrm>
            <a:off x="11337670" y="5345361"/>
            <a:ext cx="1355725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7" name="Shape 23"/>
          <p:cNvSpPr/>
          <p:nvPr/>
        </p:nvSpPr>
        <p:spPr>
          <a:xfrm>
            <a:off x="4808845" y="3768714"/>
            <a:ext cx="14413373" cy="1025922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wrap="square"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0" b="1" kern="0" spc="600" dirty="0" smtClean="0"/>
              <a:t>BUILDING NEW Worlds</a:t>
            </a:r>
            <a:endParaRPr lang="en-US" sz="6000" b="1" kern="0" spc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24384000" cy="13850072"/>
          </a:xfrm>
          <a:prstGeom prst="rect">
            <a:avLst/>
          </a:prstGeom>
        </p:spPr>
      </p:pic>
      <p:sp>
        <p:nvSpPr>
          <p:cNvPr id="20483" name="Shape 151"/>
          <p:cNvSpPr>
            <a:spLocks noChangeArrowheads="1"/>
          </p:cNvSpPr>
          <p:nvPr/>
        </p:nvSpPr>
        <p:spPr bwMode="auto">
          <a:xfrm>
            <a:off x="0" y="12402273"/>
            <a:ext cx="24387176" cy="1447800"/>
          </a:xfrm>
          <a:prstGeom prst="rect">
            <a:avLst/>
          </a:prstGeom>
          <a:solidFill>
            <a:srgbClr val="232323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5" name="Shape 44"/>
          <p:cNvSpPr>
            <a:spLocks noChangeArrowheads="1"/>
          </p:cNvSpPr>
          <p:nvPr/>
        </p:nvSpPr>
        <p:spPr bwMode="auto">
          <a:xfrm>
            <a:off x="6814238" y="12643989"/>
            <a:ext cx="10755524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Original Space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172374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819068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249414"/>
            <a:ext cx="13030200" cy="2318583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NEW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PHYSICAL</a:t>
            </a:r>
            <a:endParaRPr lang="en-US" sz="4800" b="1" kern="0" spc="600" dirty="0" smtClean="0"/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SPACE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78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850073"/>
          </a:xfrm>
          <a:prstGeom prst="rect">
            <a:avLst/>
          </a:prstGeom>
        </p:spPr>
      </p:pic>
      <p:sp>
        <p:nvSpPr>
          <p:cNvPr id="20483" name="Shape 151"/>
          <p:cNvSpPr>
            <a:spLocks noChangeArrowheads="1"/>
          </p:cNvSpPr>
          <p:nvPr/>
        </p:nvSpPr>
        <p:spPr bwMode="auto">
          <a:xfrm>
            <a:off x="0" y="12402273"/>
            <a:ext cx="24387176" cy="1447800"/>
          </a:xfrm>
          <a:prstGeom prst="rect">
            <a:avLst/>
          </a:prstGeom>
          <a:solidFill>
            <a:srgbClr val="232323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4" name="Shape 44"/>
          <p:cNvSpPr>
            <a:spLocks noChangeArrowheads="1"/>
          </p:cNvSpPr>
          <p:nvPr/>
        </p:nvSpPr>
        <p:spPr bwMode="auto">
          <a:xfrm>
            <a:off x="6814238" y="12643989"/>
            <a:ext cx="10755524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New Space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988536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607" y="1"/>
            <a:ext cx="12180393" cy="88882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9" y="8943838"/>
            <a:ext cx="6234545" cy="46759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"/>
            <a:ext cx="12038729" cy="8887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5383" y="8943839"/>
            <a:ext cx="6188898" cy="46416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596" y="8978071"/>
            <a:ext cx="6143255" cy="4607441"/>
          </a:xfrm>
          <a:prstGeom prst="rect">
            <a:avLst/>
          </a:prstGeom>
        </p:spPr>
      </p:pic>
      <p:sp>
        <p:nvSpPr>
          <p:cNvPr id="10" name="Shape 23"/>
          <p:cNvSpPr/>
          <p:nvPr/>
        </p:nvSpPr>
        <p:spPr>
          <a:xfrm>
            <a:off x="19635536" y="10844048"/>
            <a:ext cx="3884195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wrap="square"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smtClean="0"/>
              <a:t>Collage</a:t>
            </a:r>
            <a:endParaRPr lang="en-US" sz="4800" b="1" kern="0" spc="600" dirty="0"/>
          </a:p>
        </p:txBody>
      </p:sp>
    </p:spTree>
    <p:extLst>
      <p:ext uri="{BB962C8B-B14F-4D97-AF65-F5344CB8AC3E}">
        <p14:creationId xmlns:p14="http://schemas.microsoft.com/office/powerpoint/2010/main" val="22861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07967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648274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SPATIAL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MAPPING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37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MESHES FOR OBJECTS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54679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MAPPING WALLS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01737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581887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ADDING OBJECTS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72900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INTERACTING WITH WALLS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01736"/>
            <a:ext cx="17881600" cy="101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45289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Shape 636"/>
          <p:cNvSpPr>
            <a:spLocks noChangeArrowheads="1"/>
          </p:cNvSpPr>
          <p:nvPr/>
        </p:nvSpPr>
        <p:spPr bwMode="auto">
          <a:xfrm>
            <a:off x="9574213" y="5730875"/>
            <a:ext cx="5235575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lang="en-US" altLang="zh-CN" sz="12600">
                <a:latin typeface="Lato Bold" charset="0"/>
                <a:sym typeface="Lato Bold" charset="0"/>
              </a:rPr>
              <a:t>Thanks</a:t>
            </a:r>
          </a:p>
        </p:txBody>
      </p:sp>
      <p:sp>
        <p:nvSpPr>
          <p:cNvPr id="63492" name="Shape 637"/>
          <p:cNvSpPr>
            <a:spLocks noChangeShapeType="1"/>
          </p:cNvSpPr>
          <p:nvPr/>
        </p:nvSpPr>
        <p:spPr bwMode="auto">
          <a:xfrm>
            <a:off x="11544300" y="7947025"/>
            <a:ext cx="1281113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39140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6017606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LAST </a:t>
            </a:r>
            <a:r>
              <a:rPr lang="en-US" sz="4800" b="1" kern="0" spc="600" dirty="0" err="1" smtClean="0"/>
              <a:t>WeEK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5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 bwMode="auto">
          <a:xfrm>
            <a:off x="1117844" y="689550"/>
            <a:ext cx="10069894" cy="5167445"/>
          </a:xfrm>
          <a:custGeom>
            <a:avLst/>
            <a:gdLst>
              <a:gd name="T0" fmla="*/ 0 w 5173598"/>
              <a:gd name="T1" fmla="*/ 0 h 13716000"/>
              <a:gd name="T2" fmla="*/ 114925716 w 5173598"/>
              <a:gd name="T3" fmla="*/ 0 h 13716000"/>
              <a:gd name="T4" fmla="*/ 114925716 w 5173598"/>
              <a:gd name="T5" fmla="*/ 13716002 h 13716000"/>
              <a:gd name="T6" fmla="*/ 0 w 5173598"/>
              <a:gd name="T7" fmla="*/ 13716002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3074" name="Shape 22"/>
          <p:cNvSpPr>
            <a:spLocks noChangeShapeType="1"/>
          </p:cNvSpPr>
          <p:nvPr/>
        </p:nvSpPr>
        <p:spPr bwMode="auto">
          <a:xfrm>
            <a:off x="10979381" y="7239790"/>
            <a:ext cx="1355725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240482" y="6076599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SPEED OF LIGHT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7609781" y="5377298"/>
            <a:ext cx="3636473" cy="615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6" name="doppler_effect.mov">
            <a:hlinkClick r:id="" action="ppaction://media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2" t="8974" r="18878" b="10775"/>
          <a:stretch/>
        </p:blipFill>
        <p:spPr bwMode="auto">
          <a:xfrm>
            <a:off x="15731835" y="7431836"/>
            <a:ext cx="7481181" cy="5440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73" y="2404205"/>
            <a:ext cx="5881254" cy="214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3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39140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6017606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THIS </a:t>
            </a:r>
            <a:r>
              <a:rPr lang="en-US" sz="4800" b="1" kern="0" spc="600" dirty="0" err="1" smtClean="0"/>
              <a:t>WeEK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2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hape 63"/>
          <p:cNvSpPr>
            <a:spLocks noChangeArrowheads="1"/>
          </p:cNvSpPr>
          <p:nvPr/>
        </p:nvSpPr>
        <p:spPr bwMode="auto">
          <a:xfrm>
            <a:off x="2584450" y="7463235"/>
            <a:ext cx="8181975" cy="287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9pPr>
          </a:lstStyle>
          <a:p>
            <a:pPr algn="r" eaLnBrk="1">
              <a:lnSpc>
                <a:spcPct val="200000"/>
              </a:lnSpc>
            </a:pPr>
            <a:r>
              <a:rPr lang="en-US" altLang="zh-CN" sz="3000" dirty="0" smtClean="0">
                <a:latin typeface="Lato Light" charset="0"/>
                <a:sym typeface="Lato Light" charset="0"/>
              </a:rPr>
              <a:t>Last week I build a world in Unity.</a:t>
            </a:r>
          </a:p>
          <a:p>
            <a:pPr algn="r" eaLnBrk="1">
              <a:lnSpc>
                <a:spcPct val="200000"/>
              </a:lnSpc>
            </a:pPr>
            <a:r>
              <a:rPr lang="en-US" altLang="zh-CN" sz="3000" dirty="0" smtClean="0">
                <a:latin typeface="Lato Light" charset="0"/>
                <a:sym typeface="Lato Light" charset="0"/>
              </a:rPr>
              <a:t>This week I decided to augment a physical </a:t>
            </a:r>
          </a:p>
          <a:p>
            <a:pPr algn="r" eaLnBrk="1">
              <a:lnSpc>
                <a:spcPct val="200000"/>
              </a:lnSpc>
            </a:pPr>
            <a:r>
              <a:rPr lang="en-US" altLang="zh-CN" sz="3000" dirty="0">
                <a:latin typeface="Lato Light" charset="0"/>
                <a:sym typeface="Lato Light" charset="0"/>
              </a:rPr>
              <a:t>s</a:t>
            </a:r>
            <a:r>
              <a:rPr lang="en-US" altLang="zh-CN" sz="3000" dirty="0" smtClean="0">
                <a:latin typeface="Lato Light" charset="0"/>
                <a:sym typeface="Lato Light" charset="0"/>
              </a:rPr>
              <a:t>pace digitally and physically   </a:t>
            </a:r>
            <a:endParaRPr lang="en-US" altLang="zh-CN" sz="3000" dirty="0">
              <a:latin typeface="Lato Light" charset="0"/>
              <a:sym typeface="Lato Light" charset="0"/>
            </a:endParaRPr>
          </a:p>
        </p:txBody>
      </p:sp>
      <p:sp>
        <p:nvSpPr>
          <p:cNvPr id="13315" name="Shape 65"/>
          <p:cNvSpPr>
            <a:spLocks noChangeArrowheads="1"/>
          </p:cNvSpPr>
          <p:nvPr/>
        </p:nvSpPr>
        <p:spPr bwMode="auto">
          <a:xfrm>
            <a:off x="4996473" y="4280316"/>
            <a:ext cx="5846152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1pPr>
            <a:lvl2pPr marL="742950" indent="-28575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2pPr>
            <a:lvl3pPr marL="11430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3pPr>
            <a:lvl4pPr marL="16002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4pPr>
            <a:lvl5pPr marL="20574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9pPr>
          </a:lstStyle>
          <a:p>
            <a:pPr algn="r" eaLnBrk="1"/>
            <a:r>
              <a:rPr lang="en-US" altLang="zh-CN" sz="5600" dirty="0" smtClean="0">
                <a:latin typeface="Lato Bold" charset="0"/>
                <a:sym typeface="Lato Bold" charset="0"/>
              </a:rPr>
              <a:t>Building new world</a:t>
            </a:r>
            <a:endParaRPr lang="en-US" altLang="zh-CN" sz="5600" dirty="0">
              <a:latin typeface="Lato Bold" charset="0"/>
              <a:sym typeface="Lato Bold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8378" y="3384884"/>
            <a:ext cx="7499684" cy="749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50349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07967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648274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BUILDING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smtClean="0"/>
              <a:t>MATERIALS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3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90" y="1162634"/>
            <a:ext cx="15212667" cy="11409501"/>
          </a:xfrm>
          <a:prstGeom prst="rect">
            <a:avLst/>
          </a:prstGeom>
        </p:spPr>
      </p:pic>
      <p:sp>
        <p:nvSpPr>
          <p:cNvPr id="6" name="Shape 42"/>
          <p:cNvSpPr>
            <a:spLocks noChangeArrowheads="1"/>
          </p:cNvSpPr>
          <p:nvPr/>
        </p:nvSpPr>
        <p:spPr bwMode="auto">
          <a:xfrm>
            <a:off x="14921790" y="8439485"/>
            <a:ext cx="7866020" cy="3110832"/>
          </a:xfrm>
          <a:prstGeom prst="rect">
            <a:avLst/>
          </a:prstGeom>
          <a:solidFill>
            <a:srgbClr val="47809B"/>
          </a:solidFill>
          <a:ln>
            <a:noFill/>
          </a:ln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7" name="Shape 44"/>
          <p:cNvSpPr>
            <a:spLocks noChangeArrowheads="1"/>
          </p:cNvSpPr>
          <p:nvPr/>
        </p:nvSpPr>
        <p:spPr bwMode="auto">
          <a:xfrm>
            <a:off x="16519950" y="8970577"/>
            <a:ext cx="4919616" cy="18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Physical </a:t>
            </a:r>
          </a:p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Augmentation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909503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" b="1000"/>
          <a:stretch>
            <a:fillRect/>
          </a:stretch>
        </p:blipFill>
        <p:spPr bwMode="auto">
          <a:xfrm>
            <a:off x="1876925" y="1162634"/>
            <a:ext cx="15220032" cy="11186821"/>
          </a:xfrm>
          <a:custGeom>
            <a:avLst/>
            <a:gdLst>
              <a:gd name="T0" fmla="*/ 0 w 5173598"/>
              <a:gd name="T1" fmla="*/ 0 h 13716000"/>
              <a:gd name="T2" fmla="*/ 18661717 w 5173598"/>
              <a:gd name="T3" fmla="*/ 0 h 13716000"/>
              <a:gd name="T4" fmla="*/ 18661717 w 5173598"/>
              <a:gd name="T5" fmla="*/ 13716000 h 13716000"/>
              <a:gd name="T6" fmla="*/ 0 w 5173598"/>
              <a:gd name="T7" fmla="*/ 13716000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6" name="Shape 42"/>
          <p:cNvSpPr>
            <a:spLocks noChangeArrowheads="1"/>
          </p:cNvSpPr>
          <p:nvPr/>
        </p:nvSpPr>
        <p:spPr bwMode="auto">
          <a:xfrm>
            <a:off x="14921790" y="8439485"/>
            <a:ext cx="7866020" cy="3110832"/>
          </a:xfrm>
          <a:prstGeom prst="rect">
            <a:avLst/>
          </a:prstGeom>
          <a:solidFill>
            <a:srgbClr val="AA88B6"/>
          </a:solidFill>
          <a:ln>
            <a:noFill/>
          </a:ln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7" name="Shape 44"/>
          <p:cNvSpPr>
            <a:spLocks noChangeArrowheads="1"/>
          </p:cNvSpPr>
          <p:nvPr/>
        </p:nvSpPr>
        <p:spPr bwMode="auto">
          <a:xfrm>
            <a:off x="16394992" y="9057767"/>
            <a:ext cx="4919616" cy="18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Virtual</a:t>
            </a:r>
          </a:p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Augmentation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2" t="12055" r="16266" b="22711"/>
          <a:stretch/>
        </p:blipFill>
        <p:spPr>
          <a:xfrm>
            <a:off x="5919249" y="1612231"/>
            <a:ext cx="6810162" cy="4186990"/>
          </a:xfrm>
          <a:prstGeom prst="ellipse">
            <a:avLst/>
          </a:prstGeom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3203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431707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ORIGINAL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SPACE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94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3232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63</Words>
  <Application>Microsoft Macintosh PowerPoint</Application>
  <PresentationFormat>Custom</PresentationFormat>
  <Paragraphs>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Helvetica Light</vt:lpstr>
      <vt:lpstr>Helvetica Neue</vt:lpstr>
      <vt:lpstr>Lato Bold</vt:lpstr>
      <vt:lpstr>Lato Light</vt:lpstr>
      <vt:lpstr>ＭＳ Ｐゴシック</vt:lpstr>
      <vt:lpstr>等线</vt:lpstr>
      <vt:lpstr>等线 Light</vt:lpstr>
      <vt:lpstr>Arial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62</cp:revision>
  <dcterms:created xsi:type="dcterms:W3CDTF">2017-03-01T16:57:02Z</dcterms:created>
  <dcterms:modified xsi:type="dcterms:W3CDTF">2017-03-01T19:58:07Z</dcterms:modified>
</cp:coreProperties>
</file>